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1402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2B42D9-F292-4BF4-BB93-D16CACD71501}" v="2" dt="2025-06-10T16:03:15.028"/>
    <p1510:client id="{B9A31C07-789E-48D4-B2E6-C80B6605FE08}" v="12" dt="2025-06-10T16:15:22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94" autoAdjust="0"/>
    <p:restoredTop sz="94660"/>
  </p:normalViewPr>
  <p:slideViewPr>
    <p:cSldViewPr snapToGrid="0">
      <p:cViewPr>
        <p:scale>
          <a:sx n="98" d="100"/>
          <a:sy n="98" d="100"/>
        </p:scale>
        <p:origin x="3672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9A2B42D9-F292-4BF4-BB93-D16CACD71501}"/>
    <pc:docChg chg="custSel delSld modSld">
      <pc:chgData name="Fatima Pillosu" userId="a6295d4dc9e22643" providerId="LiveId" clId="{9A2B42D9-F292-4BF4-BB93-D16CACD71501}" dt="2025-06-10T16:09:00.221" v="13" actId="47"/>
      <pc:docMkLst>
        <pc:docMk/>
      </pc:docMkLst>
      <pc:sldChg chg="del">
        <pc:chgData name="Fatima Pillosu" userId="a6295d4dc9e22643" providerId="LiveId" clId="{9A2B42D9-F292-4BF4-BB93-D16CACD71501}" dt="2025-06-10T16:09:00.221" v="13" actId="47"/>
        <pc:sldMkLst>
          <pc:docMk/>
          <pc:sldMk cId="605037563" sldId="256"/>
        </pc:sldMkLst>
      </pc:sldChg>
      <pc:sldChg chg="addSp delSp modSp mod">
        <pc:chgData name="Fatima Pillosu" userId="a6295d4dc9e22643" providerId="LiveId" clId="{9A2B42D9-F292-4BF4-BB93-D16CACD71501}" dt="2025-06-10T16:04:27.750" v="12" actId="554"/>
        <pc:sldMkLst>
          <pc:docMk/>
          <pc:sldMk cId="1403429394" sldId="257"/>
        </pc:sldMkLst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" creationId="{082CB828-3055-C01D-1D9B-34D32699459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" creationId="{26462B98-3F43-7391-382E-5FA37001F70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7" creationId="{FB1D83BF-C5B8-0F42-ACF1-801724C776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8" creationId="{EFB51189-ED1C-9467-A21E-04098224201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9" creationId="{21C332B9-C99D-6C2F-F7A7-D75A6499E17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0" creationId="{88809429-C163-FEA9-654A-C938A20C2ED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1" creationId="{64A6DF9F-4002-0BE8-0275-A7A7B18AE50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2" creationId="{FBF4F939-D8E0-4CA6-4395-BE2703ED47D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3" creationId="{9886A46A-5F0E-29C0-5553-F3C415C3903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4" creationId="{DD731501-A656-7957-75AF-86B51CC753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5" creationId="{DE08B4AE-3720-60F1-D6B9-743C32AD670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6" creationId="{9C4F17D1-D949-02CB-0B46-48106B0B393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7" creationId="{455A54B8-5CD9-B620-BC08-5F6DA9DF0ED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8" creationId="{55890E00-81A3-E28D-C052-5E4FA960333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19" creationId="{D22BC35C-D8BA-9C47-5E36-D7A2E39E794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0" creationId="{2847A4E1-5D8A-BA47-5F8F-485D455DD11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1" creationId="{9A16AC1B-8EF3-92A4-CABD-D73AD244F75E}"/>
          </ac:spMkLst>
        </pc:spChg>
        <pc:spChg chg="del mod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2" creationId="{15B66109-5EC0-175E-124D-C46996895CE7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3" creationId="{376BC6E3-86E2-3737-AB80-3B95CB16E8E3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4" creationId="{12D385A0-4768-7304-9AF2-9662B3618F4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5" creationId="{57E75AC1-1794-5E7F-F1C7-E3D46F9F3C6B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6" creationId="{51966A53-077B-E857-FB56-6D8CABD214E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7" creationId="{35DD87AC-C1BC-2933-33E1-AC551ED331C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8" creationId="{75493878-E8E3-4B21-EDED-882FA025EE50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29" creationId="{000021FB-3D9A-C671-5BD8-5FD3D4F57EA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6" creationId="{1D9A1454-C5EC-EF96-9456-6EFA68D93F9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7" creationId="{CE3B5F6B-A16B-67FA-B1F3-40AF319AD7B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8" creationId="{3FF0EAA4-2EF5-4F38-B6EC-35ED6BE230C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39" creationId="{9C0BF0B8-9ECF-FB3A-55AD-9010A6D0C88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0" creationId="{B4F89EAC-F5BE-5AB3-6D3A-51942411D6A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1" creationId="{4B314188-7F22-6C36-D5F3-C79B9823CCF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2" creationId="{445A7559-4D19-A6F6-DA0F-D756F483D299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3" creationId="{A4EE99A9-33C7-3773-9DEA-E39F625A521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44" creationId="{D8B522E8-1814-1FE6-CF46-055B320030EF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3" creationId="{F0474377-B166-9FE7-F0CD-757289DF5B1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4" creationId="{2EC17A87-5F98-30A0-B0E4-2CF025030731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5" creationId="{B449B9DC-BC6D-3397-ECEA-E2B1A14A2A1D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6" creationId="{F931034A-7D6F-8EA8-77FA-38D23B11D246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7" creationId="{4E92A261-3F68-2130-689A-A1282F999C8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8" creationId="{13B4ED1F-BA20-584D-160D-E72FD57F6E9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59" creationId="{9E17B2EA-5075-2F32-48F1-B8F79DC14C3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0" creationId="{3C88EA91-CBB6-2923-84E8-958EAB03D695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1" creationId="{398D0DBF-C0BF-0EAB-70D2-6FAFBE8D8584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2" creationId="{BB947B23-D613-6274-5A1A-0612C9DDC7BA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3" creationId="{5B5E25C5-CF55-1AD6-2F46-56FF2C9AA072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4" creationId="{89D57BAF-EDF7-DFF3-25C8-DBF5CA7C01E8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5" creationId="{2A0340DF-C636-D189-A28F-EA34AB5D27EE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6" creationId="{12F38479-AB54-6B30-2D3C-FF8C0302CC0C}"/>
          </ac:spMkLst>
        </pc:spChg>
        <pc:spChg chg="del">
          <ac:chgData name="Fatima Pillosu" userId="a6295d4dc9e22643" providerId="LiveId" clId="{9A2B42D9-F292-4BF4-BB93-D16CACD71501}" dt="2025-06-10T16:03:05.604" v="3" actId="21"/>
          <ac:spMkLst>
            <pc:docMk/>
            <pc:sldMk cId="1403429394" sldId="257"/>
            <ac:spMk id="67" creationId="{F814593F-D80C-3FAD-DC51-3489C5EF4A97}"/>
          </ac:spMkLst>
        </pc:spChg>
        <pc:spChg chg="add del">
          <ac:chgData name="Fatima Pillosu" userId="a6295d4dc9e22643" providerId="LiveId" clId="{9A2B42D9-F292-4BF4-BB93-D16CACD71501}" dt="2025-06-10T16:03:04.292" v="2" actId="478"/>
          <ac:spMkLst>
            <pc:docMk/>
            <pc:sldMk cId="1403429394" sldId="257"/>
            <ac:spMk id="68" creationId="{08C61BD4-2FFA-BC91-976B-8234946552F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6" creationId="{082CB828-3055-C01D-1D9B-34D32699459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7" creationId="{26462B98-3F43-7391-382E-5FA37001F70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8" creationId="{FB1D83BF-C5B8-0F42-ACF1-801724C776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79" creationId="{EFB51189-ED1C-9467-A21E-04098224201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0" creationId="{21C332B9-C99D-6C2F-F7A7-D75A6499E17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1" creationId="{88809429-C163-FEA9-654A-C938A20C2ED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2" creationId="{64A6DF9F-4002-0BE8-0275-A7A7B18AE50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3" creationId="{FBF4F939-D8E0-4CA6-4395-BE2703ED47D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4" creationId="{9886A46A-5F0E-29C0-5553-F3C415C3903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5" creationId="{DD731501-A656-7957-75AF-86B51CC753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6" creationId="{DE08B4AE-3720-60F1-D6B9-743C32AD670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7" creationId="{9C4F17D1-D949-02CB-0B46-48106B0B393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8" creationId="{455A54B8-5CD9-B620-BC08-5F6DA9DF0ED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89" creationId="{55890E00-81A3-E28D-C052-5E4FA960333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0" creationId="{D22BC35C-D8BA-9C47-5E36-D7A2E39E794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1" creationId="{2847A4E1-5D8A-BA47-5F8F-485D455DD11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2" creationId="{9A16AC1B-8EF3-92A4-CABD-D73AD244F75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3" creationId="{15B66109-5EC0-175E-124D-C46996895CE7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4" creationId="{376BC6E3-86E2-3737-AB80-3B95CB16E8E3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5" creationId="{12D385A0-4768-7304-9AF2-9662B3618F4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6" creationId="{57E75AC1-1794-5E7F-F1C7-E3D46F9F3C6B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7" creationId="{51966A53-077B-E857-FB56-6D8CABD214E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8" creationId="{35DD87AC-C1BC-2933-33E1-AC551ED331C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99" creationId="{75493878-E8E3-4B21-EDED-882FA025EE50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0" creationId="{000021FB-3D9A-C671-5BD8-5FD3D4F57EA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1" creationId="{1D9A1454-C5EC-EF96-9456-6EFA68D93F9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2" creationId="{CE3B5F6B-A16B-67FA-B1F3-40AF319AD7B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3" creationId="{3FF0EAA4-2EF5-4F38-B6EC-35ED6BE230C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4" creationId="{9C0BF0B8-9ECF-FB3A-55AD-9010A6D0C88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5" creationId="{B4F89EAC-F5BE-5AB3-6D3A-51942411D6A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6" creationId="{4B314188-7F22-6C36-D5F3-C79B9823CCF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7" creationId="{445A7559-4D19-A6F6-DA0F-D756F483D299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8" creationId="{A4EE99A9-33C7-3773-9DEA-E39F625A521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09" creationId="{D8B522E8-1814-1FE6-CF46-055B320030EF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0" creationId="{F0474377-B166-9FE7-F0CD-757289DF5B1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1" creationId="{2EC17A87-5F98-30A0-B0E4-2CF025030731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2" creationId="{B449B9DC-BC6D-3397-ECEA-E2B1A14A2A1D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3" creationId="{F931034A-7D6F-8EA8-77FA-38D23B11D246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4" creationId="{4E92A261-3F68-2130-689A-A1282F999C8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5" creationId="{13B4ED1F-BA20-584D-160D-E72FD57F6E9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6" creationId="{9E17B2EA-5075-2F32-48F1-B8F79DC14C3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7" creationId="{3C88EA91-CBB6-2923-84E8-958EAB03D695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8" creationId="{398D0DBF-C0BF-0EAB-70D2-6FAFBE8D8584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19" creationId="{BB947B23-D613-6274-5A1A-0612C9DDC7BA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0" creationId="{5B5E25C5-CF55-1AD6-2F46-56FF2C9AA072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1" creationId="{89D57BAF-EDF7-DFF3-25C8-DBF5CA7C01E8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2" creationId="{2A0340DF-C636-D189-A28F-EA34AB5D27EE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3" creationId="{12F38479-AB54-6B30-2D3C-FF8C0302CC0C}"/>
          </ac:spMkLst>
        </pc:spChg>
        <pc:spChg chg="add mod">
          <ac:chgData name="Fatima Pillosu" userId="a6295d4dc9e22643" providerId="LiveId" clId="{9A2B42D9-F292-4BF4-BB93-D16CACD71501}" dt="2025-06-10T16:03:48.280" v="7" actId="1036"/>
          <ac:spMkLst>
            <pc:docMk/>
            <pc:sldMk cId="1403429394" sldId="257"/>
            <ac:spMk id="124" creationId="{F814593F-D80C-3FAD-DC51-3489C5EF4A97}"/>
          </ac:spMkLst>
        </pc:sp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6" creationId="{6A2A8283-3849-D659-06C6-D6DE70F64B08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7" creationId="{A849A0A4-BAEA-683E-A6CC-B09F2F3D3040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8" creationId="{88979825-A594-A92A-E303-4E1684B4F59A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49" creationId="{F5CB678F-2B18-E524-16FF-2733AA5FC3AC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0" creationId="{F29DE699-E00F-06FD-D469-3B660ECA9711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1" creationId="{F18EEFB6-1319-D84D-0B25-D0CF3452267F}"/>
          </ac:picMkLst>
        </pc:picChg>
        <pc:picChg chg="del">
          <ac:chgData name="Fatima Pillosu" userId="a6295d4dc9e22643" providerId="LiveId" clId="{9A2B42D9-F292-4BF4-BB93-D16CACD71501}" dt="2025-06-10T16:03:05.604" v="3" actId="21"/>
          <ac:picMkLst>
            <pc:docMk/>
            <pc:sldMk cId="1403429394" sldId="257"/>
            <ac:picMk id="52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3:48.280" v="7" actId="1036"/>
          <ac:picMkLst>
            <pc:docMk/>
            <pc:sldMk cId="1403429394" sldId="257"/>
            <ac:picMk id="69" creationId="{5A07DFD8-3E71-3163-27C2-16BEB825E58F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0" creationId="{6A2A8283-3849-D659-06C6-D6DE70F64B08}"/>
          </ac:picMkLst>
        </pc:picChg>
        <pc:picChg chg="add mod">
          <ac:chgData name="Fatima Pillosu" userId="a6295d4dc9e22643" providerId="LiveId" clId="{9A2B42D9-F292-4BF4-BB93-D16CACD71501}" dt="2025-06-10T16:04:16.138" v="10" actId="554"/>
          <ac:picMkLst>
            <pc:docMk/>
            <pc:sldMk cId="1403429394" sldId="257"/>
            <ac:picMk id="71" creationId="{A849A0A4-BAEA-683E-A6CC-B09F2F3D3040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2" creationId="{88979825-A594-A92A-E303-4E1684B4F59A}"/>
          </ac:picMkLst>
        </pc:picChg>
        <pc:picChg chg="add mod">
          <ac:chgData name="Fatima Pillosu" userId="a6295d4dc9e22643" providerId="LiveId" clId="{9A2B42D9-F292-4BF4-BB93-D16CACD71501}" dt="2025-06-10T16:04:22.942" v="11" actId="554"/>
          <ac:picMkLst>
            <pc:docMk/>
            <pc:sldMk cId="1403429394" sldId="257"/>
            <ac:picMk id="73" creationId="{F5CB678F-2B18-E524-16FF-2733AA5FC3AC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4" creationId="{F29DE699-E00F-06FD-D469-3B660ECA9711}"/>
          </ac:picMkLst>
        </pc:picChg>
        <pc:picChg chg="add mod">
          <ac:chgData name="Fatima Pillosu" userId="a6295d4dc9e22643" providerId="LiveId" clId="{9A2B42D9-F292-4BF4-BB93-D16CACD71501}" dt="2025-06-10T16:04:27.750" v="12" actId="554"/>
          <ac:picMkLst>
            <pc:docMk/>
            <pc:sldMk cId="1403429394" sldId="257"/>
            <ac:picMk id="75" creationId="{F18EEFB6-1319-D84D-0B25-D0CF3452267F}"/>
          </ac:picMkLst>
        </pc:picChg>
      </pc:sldChg>
    </pc:docChg>
  </pc:docChgLst>
  <pc:docChgLst>
    <pc:chgData name="Fatima Pillosu" userId="a6295d4dc9e22643" providerId="LiveId" clId="{B9A31C07-789E-48D4-B2E6-C80B6605FE08}"/>
    <pc:docChg chg="custSel addSld delSld modSld">
      <pc:chgData name="Fatima Pillosu" userId="a6295d4dc9e22643" providerId="LiveId" clId="{B9A31C07-789E-48D4-B2E6-C80B6605FE08}" dt="2025-06-10T16:16:39.516" v="94" actId="47"/>
      <pc:docMkLst>
        <pc:docMk/>
      </pc:docMkLst>
      <pc:sldChg chg="addSp delSp modSp mod">
        <pc:chgData name="Fatima Pillosu" userId="a6295d4dc9e22643" providerId="LiveId" clId="{B9A31C07-789E-48D4-B2E6-C80B6605FE08}" dt="2025-06-10T16:16:20.132" v="93" actId="554"/>
        <pc:sldMkLst>
          <pc:docMk/>
          <pc:sldMk cId="1403429394" sldId="257"/>
        </pc:sldMkLst>
        <pc:spChg chg="mod">
          <ac:chgData name="Fatima Pillosu" userId="a6295d4dc9e22643" providerId="LiveId" clId="{B9A31C07-789E-48D4-B2E6-C80B6605FE08}" dt="2025-06-10T16:10:55.586" v="2" actId="20577"/>
          <ac:spMkLst>
            <pc:docMk/>
            <pc:sldMk cId="1403429394" sldId="257"/>
            <ac:spMk id="93" creationId="{15B66109-5EC0-175E-124D-C46996895CE7}"/>
          </ac:spMkLst>
        </pc:sp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5" creationId="{4188A312-931C-A96B-9DBB-485DE2DA9003}"/>
          </ac:picMkLst>
        </pc:picChg>
        <pc:picChg chg="add mod ord">
          <ac:chgData name="Fatima Pillosu" userId="a6295d4dc9e22643" providerId="LiveId" clId="{B9A31C07-789E-48D4-B2E6-C80B6605FE08}" dt="2025-06-10T16:16:10.710" v="91" actId="554"/>
          <ac:picMkLst>
            <pc:docMk/>
            <pc:sldMk cId="1403429394" sldId="257"/>
            <ac:picMk id="7" creationId="{7A99A4F9-239E-6C7F-B1CE-EE9C66D59500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9" creationId="{FD73FFD3-BDBE-202C-40CA-4F1E3FA747C9}"/>
          </ac:picMkLst>
        </pc:picChg>
        <pc:picChg chg="add mod ord">
          <ac:chgData name="Fatima Pillosu" userId="a6295d4dc9e22643" providerId="LiveId" clId="{B9A31C07-789E-48D4-B2E6-C80B6605FE08}" dt="2025-06-10T16:16:15.246" v="92" actId="554"/>
          <ac:picMkLst>
            <pc:docMk/>
            <pc:sldMk cId="1403429394" sldId="257"/>
            <ac:picMk id="11" creationId="{1E8DAAC5-8433-D72E-639E-5B9BA3EDE766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3" creationId="{585070D7-CA3A-502D-4DA3-91F14EC700AB}"/>
          </ac:picMkLst>
        </pc:picChg>
        <pc:picChg chg="add mod ord">
          <ac:chgData name="Fatima Pillosu" userId="a6295d4dc9e22643" providerId="LiveId" clId="{B9A31C07-789E-48D4-B2E6-C80B6605FE08}" dt="2025-06-10T16:16:20.132" v="93" actId="554"/>
          <ac:picMkLst>
            <pc:docMk/>
            <pc:sldMk cId="1403429394" sldId="257"/>
            <ac:picMk id="15" creationId="{4F9EDECB-B740-CAEE-DF03-9FF71FFF59EA}"/>
          </ac:picMkLst>
        </pc:picChg>
        <pc:picChg chg="del mod">
          <ac:chgData name="Fatima Pillosu" userId="a6295d4dc9e22643" providerId="LiveId" clId="{B9A31C07-789E-48D4-B2E6-C80B6605FE08}" dt="2025-06-10T16:15:41.433" v="84" actId="478"/>
          <ac:picMkLst>
            <pc:docMk/>
            <pc:sldMk cId="1403429394" sldId="257"/>
            <ac:picMk id="70" creationId="{6A2A8283-3849-D659-06C6-D6DE70F64B08}"/>
          </ac:picMkLst>
        </pc:picChg>
        <pc:picChg chg="del mod">
          <ac:chgData name="Fatima Pillosu" userId="a6295d4dc9e22643" providerId="LiveId" clId="{B9A31C07-789E-48D4-B2E6-C80B6605FE08}" dt="2025-06-10T16:15:40.350" v="83" actId="478"/>
          <ac:picMkLst>
            <pc:docMk/>
            <pc:sldMk cId="1403429394" sldId="257"/>
            <ac:picMk id="71" creationId="{A849A0A4-BAEA-683E-A6CC-B09F2F3D3040}"/>
          </ac:picMkLst>
        </pc:picChg>
        <pc:picChg chg="del mod">
          <ac:chgData name="Fatima Pillosu" userId="a6295d4dc9e22643" providerId="LiveId" clId="{B9A31C07-789E-48D4-B2E6-C80B6605FE08}" dt="2025-06-10T16:15:42.892" v="85" actId="478"/>
          <ac:picMkLst>
            <pc:docMk/>
            <pc:sldMk cId="1403429394" sldId="257"/>
            <ac:picMk id="72" creationId="{88979825-A594-A92A-E303-4E1684B4F59A}"/>
          </ac:picMkLst>
        </pc:picChg>
        <pc:picChg chg="del mod">
          <ac:chgData name="Fatima Pillosu" userId="a6295d4dc9e22643" providerId="LiveId" clId="{B9A31C07-789E-48D4-B2E6-C80B6605FE08}" dt="2025-06-10T16:15:43.771" v="86" actId="478"/>
          <ac:picMkLst>
            <pc:docMk/>
            <pc:sldMk cId="1403429394" sldId="257"/>
            <ac:picMk id="73" creationId="{F5CB678F-2B18-E524-16FF-2733AA5FC3AC}"/>
          </ac:picMkLst>
        </pc:picChg>
        <pc:picChg chg="del mod">
          <ac:chgData name="Fatima Pillosu" userId="a6295d4dc9e22643" providerId="LiveId" clId="{B9A31C07-789E-48D4-B2E6-C80B6605FE08}" dt="2025-06-10T16:15:44.987" v="88" actId="478"/>
          <ac:picMkLst>
            <pc:docMk/>
            <pc:sldMk cId="1403429394" sldId="257"/>
            <ac:picMk id="74" creationId="{F29DE699-E00F-06FD-D469-3B660ECA9711}"/>
          </ac:picMkLst>
        </pc:picChg>
        <pc:picChg chg="del mod">
          <ac:chgData name="Fatima Pillosu" userId="a6295d4dc9e22643" providerId="LiveId" clId="{B9A31C07-789E-48D4-B2E6-C80B6605FE08}" dt="2025-06-10T16:15:44.375" v="87" actId="478"/>
          <ac:picMkLst>
            <pc:docMk/>
            <pc:sldMk cId="1403429394" sldId="257"/>
            <ac:picMk id="75" creationId="{F18EEFB6-1319-D84D-0B25-D0CF3452267F}"/>
          </ac:picMkLst>
        </pc:picChg>
      </pc:sldChg>
      <pc:sldChg chg="addSp delSp modSp new del mod">
        <pc:chgData name="Fatima Pillosu" userId="a6295d4dc9e22643" providerId="LiveId" clId="{B9A31C07-789E-48D4-B2E6-C80B6605FE08}" dt="2025-06-10T16:16:39.516" v="94" actId="47"/>
        <pc:sldMkLst>
          <pc:docMk/>
          <pc:sldMk cId="266204001" sldId="258"/>
        </pc:sldMkLst>
        <pc:spChg chg="del">
          <ac:chgData name="Fatima Pillosu" userId="a6295d4dc9e22643" providerId="LiveId" clId="{B9A31C07-789E-48D4-B2E6-C80B6605FE08}" dt="2025-06-10T16:11:11.990" v="5" actId="478"/>
          <ac:spMkLst>
            <pc:docMk/>
            <pc:sldMk cId="266204001" sldId="258"/>
            <ac:spMk id="2" creationId="{385879F8-7009-F396-A693-D0FC3D82097C}"/>
          </ac:spMkLst>
        </pc:spChg>
        <pc:spChg chg="del">
          <ac:chgData name="Fatima Pillosu" userId="a6295d4dc9e22643" providerId="LiveId" clId="{B9A31C07-789E-48D4-B2E6-C80B6605FE08}" dt="2025-06-10T16:11:10.851" v="4" actId="478"/>
          <ac:spMkLst>
            <pc:docMk/>
            <pc:sldMk cId="266204001" sldId="258"/>
            <ac:spMk id="3" creationId="{A370CD33-840B-1033-77D9-6F0F0F13F000}"/>
          </ac:spMkLst>
        </pc:spChg>
        <pc:picChg chg="add del mod modCrop">
          <ac:chgData name="Fatima Pillosu" userId="a6295d4dc9e22643" providerId="LiveId" clId="{B9A31C07-789E-48D4-B2E6-C80B6605FE08}" dt="2025-06-10T16:14:08.582" v="54" actId="21"/>
          <ac:picMkLst>
            <pc:docMk/>
            <pc:sldMk cId="266204001" sldId="258"/>
            <ac:picMk id="5" creationId="{4188A312-931C-A96B-9DBB-485DE2DA9003}"/>
          </ac:picMkLst>
        </pc:picChg>
        <pc:picChg chg="add del mod modCrop">
          <ac:chgData name="Fatima Pillosu" userId="a6295d4dc9e22643" providerId="LiveId" clId="{B9A31C07-789E-48D4-B2E6-C80B6605FE08}" dt="2025-06-10T16:14:22.315" v="58" actId="21"/>
          <ac:picMkLst>
            <pc:docMk/>
            <pc:sldMk cId="266204001" sldId="258"/>
            <ac:picMk id="7" creationId="{7A99A4F9-239E-6C7F-B1CE-EE9C66D59500}"/>
          </ac:picMkLst>
        </pc:picChg>
        <pc:picChg chg="add del mod modCrop">
          <ac:chgData name="Fatima Pillosu" userId="a6295d4dc9e22643" providerId="LiveId" clId="{B9A31C07-789E-48D4-B2E6-C80B6605FE08}" dt="2025-06-10T16:14:38.576" v="62" actId="21"/>
          <ac:picMkLst>
            <pc:docMk/>
            <pc:sldMk cId="266204001" sldId="258"/>
            <ac:picMk id="9" creationId="{FD73FFD3-BDBE-202C-40CA-4F1E3FA747C9}"/>
          </ac:picMkLst>
        </pc:picChg>
        <pc:picChg chg="add del mod modCrop">
          <ac:chgData name="Fatima Pillosu" userId="a6295d4dc9e22643" providerId="LiveId" clId="{B9A31C07-789E-48D4-B2E6-C80B6605FE08}" dt="2025-06-10T16:14:51.899" v="67" actId="21"/>
          <ac:picMkLst>
            <pc:docMk/>
            <pc:sldMk cId="266204001" sldId="258"/>
            <ac:picMk id="11" creationId="{1E8DAAC5-8433-D72E-639E-5B9BA3EDE766}"/>
          </ac:picMkLst>
        </pc:picChg>
        <pc:picChg chg="add del mod modCrop">
          <ac:chgData name="Fatima Pillosu" userId="a6295d4dc9e22643" providerId="LiveId" clId="{B9A31C07-789E-48D4-B2E6-C80B6605FE08}" dt="2025-06-10T16:15:06.686" v="72" actId="21"/>
          <ac:picMkLst>
            <pc:docMk/>
            <pc:sldMk cId="266204001" sldId="258"/>
            <ac:picMk id="13" creationId="{585070D7-CA3A-502D-4DA3-91F14EC700AB}"/>
          </ac:picMkLst>
        </pc:picChg>
        <pc:picChg chg="add del mod modCrop">
          <ac:chgData name="Fatima Pillosu" userId="a6295d4dc9e22643" providerId="LiveId" clId="{B9A31C07-789E-48D4-B2E6-C80B6605FE08}" dt="2025-06-10T16:15:19.822" v="77" actId="21"/>
          <ac:picMkLst>
            <pc:docMk/>
            <pc:sldMk cId="266204001" sldId="258"/>
            <ac:picMk id="15" creationId="{4F9EDECB-B740-CAEE-DF03-9FF71FFF59E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836576"/>
            <a:ext cx="3519170" cy="1779646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684852"/>
            <a:ext cx="3105150" cy="123415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01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6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72153"/>
            <a:ext cx="892731" cy="43319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72153"/>
            <a:ext cx="2626439" cy="43319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06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6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274389"/>
            <a:ext cx="3570923" cy="2126346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420851"/>
            <a:ext cx="3570923" cy="1118195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8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360767"/>
            <a:ext cx="1759585" cy="3243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020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72155"/>
            <a:ext cx="3570923" cy="9880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253089"/>
            <a:ext cx="1751498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867209"/>
            <a:ext cx="1751498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253089"/>
            <a:ext cx="1760124" cy="614120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867209"/>
            <a:ext cx="1760124" cy="2746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93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3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4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735998"/>
            <a:ext cx="2095976" cy="3632656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40783"/>
            <a:ext cx="1335322" cy="1192742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735998"/>
            <a:ext cx="2095976" cy="3632656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533525"/>
            <a:ext cx="1335322" cy="2841045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72155"/>
            <a:ext cx="3570923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360767"/>
            <a:ext cx="3570923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515D41-4DB4-46CC-BF5F-4F1657FD0E8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737836"/>
            <a:ext cx="1397318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737836"/>
            <a:ext cx="931545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DE729-A475-44A1-812C-1BA80CD08D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36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188A312-931C-A96B-9DBB-485DE2DA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1293226"/>
            <a:ext cx="1918800" cy="1062612"/>
          </a:xfrm>
          <a:prstGeom prst="rect">
            <a:avLst/>
          </a:prstGeom>
        </p:spPr>
      </p:pic>
      <p:pic>
        <p:nvPicPr>
          <p:cNvPr id="7" name="Picture 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A99A4F9-239E-6C7F-B1CE-EE9C66D59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204606" y="1293226"/>
            <a:ext cx="1918800" cy="1062612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D73FFD3-BDBE-202C-40CA-4F1E3FA74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t="28307" r="7106" b="4495"/>
          <a:stretch/>
        </p:blipFill>
        <p:spPr>
          <a:xfrm>
            <a:off x="258935" y="2595493"/>
            <a:ext cx="1918800" cy="1062612"/>
          </a:xfrm>
          <a:prstGeom prst="rect">
            <a:avLst/>
          </a:prstGeom>
        </p:spPr>
      </p:pic>
      <p:pic>
        <p:nvPicPr>
          <p:cNvPr id="11" name="Picture 1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E8DAAC5-8433-D72E-639E-5B9BA3EDE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106" b="4495"/>
          <a:stretch/>
        </p:blipFill>
        <p:spPr>
          <a:xfrm>
            <a:off x="2204606" y="2595493"/>
            <a:ext cx="1918800" cy="1063870"/>
          </a:xfrm>
          <a:prstGeom prst="rect">
            <a:avLst/>
          </a:prstGeom>
        </p:spPr>
      </p:pic>
      <p:pic>
        <p:nvPicPr>
          <p:cNvPr id="13" name="Picture 1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85070D7-CA3A-502D-4DA3-91F14EC700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7" t="28307" r="7309" b="4495"/>
          <a:stretch/>
        </p:blipFill>
        <p:spPr>
          <a:xfrm>
            <a:off x="258935" y="3902552"/>
            <a:ext cx="1918800" cy="1066396"/>
          </a:xfrm>
          <a:prstGeom prst="rect">
            <a:avLst/>
          </a:prstGeom>
        </p:spPr>
      </p:pic>
      <p:pic>
        <p:nvPicPr>
          <p:cNvPr id="15" name="Picture 1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F9EDECB-B740-CAEE-DF03-9FF71FFF59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9" t="28307" r="7208" b="4495"/>
          <a:stretch/>
        </p:blipFill>
        <p:spPr>
          <a:xfrm>
            <a:off x="2204606" y="3902552"/>
            <a:ext cx="1918800" cy="1066396"/>
          </a:xfrm>
          <a:prstGeom prst="rect">
            <a:avLst/>
          </a:prstGeom>
        </p:spPr>
      </p:pic>
      <p:pic>
        <p:nvPicPr>
          <p:cNvPr id="69" name="Picture 6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5A07DFD8-3E71-3163-27C2-16BEB825E58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598" t="22791" r="11568" b="74084"/>
          <a:stretch/>
        </p:blipFill>
        <p:spPr>
          <a:xfrm>
            <a:off x="72838" y="930871"/>
            <a:ext cx="3937373" cy="113213"/>
          </a:xfrm>
          <a:prstGeom prst="rect">
            <a:avLst/>
          </a:prstGeom>
        </p:spPr>
      </p:pic>
      <p:sp>
        <p:nvSpPr>
          <p:cNvPr id="76" name="TextBox 228">
            <a:extLst>
              <a:ext uri="{FF2B5EF4-FFF2-40B4-BE49-F238E27FC236}">
                <a16:creationId xmlns:a16="http://schemas.microsoft.com/office/drawing/2014/main" id="{082CB828-3055-C01D-1D9B-34D32699459C}"/>
              </a:ext>
            </a:extLst>
          </p:cNvPr>
          <p:cNvSpPr txBox="1"/>
          <p:nvPr/>
        </p:nvSpPr>
        <p:spPr>
          <a:xfrm rot="18900000">
            <a:off x="236816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77" name="TextBox 229">
            <a:extLst>
              <a:ext uri="{FF2B5EF4-FFF2-40B4-BE49-F238E27FC236}">
                <a16:creationId xmlns:a16="http://schemas.microsoft.com/office/drawing/2014/main" id="{26462B98-3F43-7391-382E-5FA37001F70A}"/>
              </a:ext>
            </a:extLst>
          </p:cNvPr>
          <p:cNvSpPr txBox="1"/>
          <p:nvPr/>
        </p:nvSpPr>
        <p:spPr>
          <a:xfrm rot="18900000">
            <a:off x="199534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20.5</a:t>
            </a:r>
          </a:p>
        </p:txBody>
      </p:sp>
      <p:sp>
        <p:nvSpPr>
          <p:cNvPr id="78" name="TextBox 230">
            <a:extLst>
              <a:ext uri="{FF2B5EF4-FFF2-40B4-BE49-F238E27FC236}">
                <a16:creationId xmlns:a16="http://schemas.microsoft.com/office/drawing/2014/main" id="{FB1D83BF-C5B8-0F42-ACF1-801724C77646}"/>
              </a:ext>
            </a:extLst>
          </p:cNvPr>
          <p:cNvSpPr txBox="1"/>
          <p:nvPr/>
        </p:nvSpPr>
        <p:spPr>
          <a:xfrm rot="18900000">
            <a:off x="162251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13.5</a:t>
            </a:r>
          </a:p>
        </p:txBody>
      </p:sp>
      <p:sp>
        <p:nvSpPr>
          <p:cNvPr id="79" name="TextBox 231">
            <a:extLst>
              <a:ext uri="{FF2B5EF4-FFF2-40B4-BE49-F238E27FC236}">
                <a16:creationId xmlns:a16="http://schemas.microsoft.com/office/drawing/2014/main" id="{EFB51189-ED1C-9467-A21E-04098224201A}"/>
              </a:ext>
            </a:extLst>
          </p:cNvPr>
          <p:cNvSpPr txBox="1"/>
          <p:nvPr/>
        </p:nvSpPr>
        <p:spPr>
          <a:xfrm rot="18900000">
            <a:off x="69045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3.5 </a:t>
            </a:r>
          </a:p>
        </p:txBody>
      </p:sp>
      <p:sp>
        <p:nvSpPr>
          <p:cNvPr id="80" name="TextBox 232">
            <a:extLst>
              <a:ext uri="{FF2B5EF4-FFF2-40B4-BE49-F238E27FC236}">
                <a16:creationId xmlns:a16="http://schemas.microsoft.com/office/drawing/2014/main" id="{21C332B9-C99D-6C2F-F7A7-D75A6499E176}"/>
              </a:ext>
            </a:extLst>
          </p:cNvPr>
          <p:cNvSpPr txBox="1"/>
          <p:nvPr/>
        </p:nvSpPr>
        <p:spPr>
          <a:xfrm rot="18900000">
            <a:off x="31762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1.5</a:t>
            </a:r>
          </a:p>
        </p:txBody>
      </p:sp>
      <p:sp>
        <p:nvSpPr>
          <p:cNvPr id="81" name="TextBox 233">
            <a:extLst>
              <a:ext uri="{FF2B5EF4-FFF2-40B4-BE49-F238E27FC236}">
                <a16:creationId xmlns:a16="http://schemas.microsoft.com/office/drawing/2014/main" id="{88809429-C163-FEA9-654A-C938A20C2ED1}"/>
              </a:ext>
            </a:extLst>
          </p:cNvPr>
          <p:cNvSpPr txBox="1"/>
          <p:nvPr/>
        </p:nvSpPr>
        <p:spPr>
          <a:xfrm rot="18900000">
            <a:off x="-5520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82" name="TextBox 251">
            <a:extLst>
              <a:ext uri="{FF2B5EF4-FFF2-40B4-BE49-F238E27FC236}">
                <a16:creationId xmlns:a16="http://schemas.microsoft.com/office/drawing/2014/main" id="{64A6DF9F-4002-0BE8-0275-A7A7B18AE50E}"/>
              </a:ext>
            </a:extLst>
          </p:cNvPr>
          <p:cNvSpPr txBox="1"/>
          <p:nvPr/>
        </p:nvSpPr>
        <p:spPr>
          <a:xfrm>
            <a:off x="-203709" y="128019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3" name="TextBox 252">
            <a:extLst>
              <a:ext uri="{FF2B5EF4-FFF2-40B4-BE49-F238E27FC236}">
                <a16:creationId xmlns:a16="http://schemas.microsoft.com/office/drawing/2014/main" id="{FBF4F939-D8E0-4CA6-4395-BE2703ED47D3}"/>
              </a:ext>
            </a:extLst>
          </p:cNvPr>
          <p:cNvSpPr txBox="1"/>
          <p:nvPr/>
        </p:nvSpPr>
        <p:spPr>
          <a:xfrm>
            <a:off x="-203709" y="167051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4" name="TextBox 253">
            <a:extLst>
              <a:ext uri="{FF2B5EF4-FFF2-40B4-BE49-F238E27FC236}">
                <a16:creationId xmlns:a16="http://schemas.microsoft.com/office/drawing/2014/main" id="{9886A46A-5F0E-29C0-5553-F3C415C39030}"/>
              </a:ext>
            </a:extLst>
          </p:cNvPr>
          <p:cNvSpPr txBox="1"/>
          <p:nvPr/>
        </p:nvSpPr>
        <p:spPr>
          <a:xfrm>
            <a:off x="-203709" y="199786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85" name="TextBox 254">
            <a:extLst>
              <a:ext uri="{FF2B5EF4-FFF2-40B4-BE49-F238E27FC236}">
                <a16:creationId xmlns:a16="http://schemas.microsoft.com/office/drawing/2014/main" id="{DD731501-A656-7957-75AF-86B51CC75396}"/>
              </a:ext>
            </a:extLst>
          </p:cNvPr>
          <p:cNvSpPr txBox="1"/>
          <p:nvPr/>
        </p:nvSpPr>
        <p:spPr>
          <a:xfrm>
            <a:off x="268615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6" name="TextBox 255">
            <a:extLst>
              <a:ext uri="{FF2B5EF4-FFF2-40B4-BE49-F238E27FC236}">
                <a16:creationId xmlns:a16="http://schemas.microsoft.com/office/drawing/2014/main" id="{DE08B4AE-3720-60F1-D6B9-743C32AD6707}"/>
              </a:ext>
            </a:extLst>
          </p:cNvPr>
          <p:cNvSpPr txBox="1"/>
          <p:nvPr/>
        </p:nvSpPr>
        <p:spPr>
          <a:xfrm>
            <a:off x="814617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7" name="TextBox 256">
            <a:extLst>
              <a:ext uri="{FF2B5EF4-FFF2-40B4-BE49-F238E27FC236}">
                <a16:creationId xmlns:a16="http://schemas.microsoft.com/office/drawing/2014/main" id="{9C4F17D1-D949-02CB-0B46-48106B0B393C}"/>
              </a:ext>
            </a:extLst>
          </p:cNvPr>
          <p:cNvSpPr txBox="1"/>
          <p:nvPr/>
        </p:nvSpPr>
        <p:spPr>
          <a:xfrm>
            <a:off x="135527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88" name="TextBox 260">
            <a:extLst>
              <a:ext uri="{FF2B5EF4-FFF2-40B4-BE49-F238E27FC236}">
                <a16:creationId xmlns:a16="http://schemas.microsoft.com/office/drawing/2014/main" id="{455A54B8-5CD9-B620-BC08-5F6DA9DF0ED8}"/>
              </a:ext>
            </a:extLst>
          </p:cNvPr>
          <p:cNvSpPr txBox="1"/>
          <p:nvPr/>
        </p:nvSpPr>
        <p:spPr>
          <a:xfrm rot="18900000">
            <a:off x="131212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0.5</a:t>
            </a:r>
          </a:p>
        </p:txBody>
      </p:sp>
      <p:sp>
        <p:nvSpPr>
          <p:cNvPr id="89" name="TextBox 261">
            <a:extLst>
              <a:ext uri="{FF2B5EF4-FFF2-40B4-BE49-F238E27FC236}">
                <a16:creationId xmlns:a16="http://schemas.microsoft.com/office/drawing/2014/main" id="{55890E00-81A3-E28D-C052-5E4FA9603339}"/>
              </a:ext>
            </a:extLst>
          </p:cNvPr>
          <p:cNvSpPr txBox="1"/>
          <p:nvPr/>
        </p:nvSpPr>
        <p:spPr>
          <a:xfrm rot="18900000">
            <a:off x="504038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2.5</a:t>
            </a:r>
          </a:p>
        </p:txBody>
      </p:sp>
      <p:sp>
        <p:nvSpPr>
          <p:cNvPr id="90" name="TextBox 262">
            <a:extLst>
              <a:ext uri="{FF2B5EF4-FFF2-40B4-BE49-F238E27FC236}">
                <a16:creationId xmlns:a16="http://schemas.microsoft.com/office/drawing/2014/main" id="{D22BC35C-D8BA-9C47-5E36-D7A2E39E7940}"/>
              </a:ext>
            </a:extLst>
          </p:cNvPr>
          <p:cNvSpPr txBox="1"/>
          <p:nvPr/>
        </p:nvSpPr>
        <p:spPr>
          <a:xfrm rot="18900000">
            <a:off x="87686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</a:p>
        </p:txBody>
      </p:sp>
      <p:sp>
        <p:nvSpPr>
          <p:cNvPr id="91" name="TextBox 263">
            <a:extLst>
              <a:ext uri="{FF2B5EF4-FFF2-40B4-BE49-F238E27FC236}">
                <a16:creationId xmlns:a16="http://schemas.microsoft.com/office/drawing/2014/main" id="{2847A4E1-5D8A-BA47-5F8F-485D455DD114}"/>
              </a:ext>
            </a:extLst>
          </p:cNvPr>
          <p:cNvSpPr txBox="1"/>
          <p:nvPr/>
        </p:nvSpPr>
        <p:spPr>
          <a:xfrm rot="18900000">
            <a:off x="180892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16.5</a:t>
            </a:r>
          </a:p>
        </p:txBody>
      </p:sp>
      <p:sp>
        <p:nvSpPr>
          <p:cNvPr id="92" name="TextBox 264">
            <a:extLst>
              <a:ext uri="{FF2B5EF4-FFF2-40B4-BE49-F238E27FC236}">
                <a16:creationId xmlns:a16="http://schemas.microsoft.com/office/drawing/2014/main" id="{9A16AC1B-8EF3-92A4-CABD-D73AD244F75E}"/>
              </a:ext>
            </a:extLst>
          </p:cNvPr>
          <p:cNvSpPr txBox="1"/>
          <p:nvPr/>
        </p:nvSpPr>
        <p:spPr>
          <a:xfrm rot="18900000">
            <a:off x="2181755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25.5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5B66109-5EC0-175E-124D-C46996895CE7}"/>
              </a:ext>
            </a:extLst>
          </p:cNvPr>
          <p:cNvSpPr txBox="1"/>
          <p:nvPr/>
        </p:nvSpPr>
        <p:spPr>
          <a:xfrm>
            <a:off x="-83151" y="-46338"/>
            <a:ext cx="404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variables for data-driven model </a:t>
            </a:r>
          </a:p>
          <a:p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Probability of rainfall exceeding the 50-year return period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(ERA5-ecPoint)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(VT: 2021-09-02 at 00 UTC)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6BC6E3-86E2-3737-AB80-3B95CB16E8E3}"/>
              </a:ext>
            </a:extLst>
          </p:cNvPr>
          <p:cNvSpPr txBox="1"/>
          <p:nvPr/>
        </p:nvSpPr>
        <p:spPr>
          <a:xfrm>
            <a:off x="2124806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Forecasts: 2021-09-01 - 00 UTC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2D385A0-4768-7304-9AF2-9662B3618F45}"/>
              </a:ext>
            </a:extLst>
          </p:cNvPr>
          <p:cNvSpPr txBox="1"/>
          <p:nvPr/>
        </p:nvSpPr>
        <p:spPr>
          <a:xfrm>
            <a:off x="-71437" y="1090824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Reanalysis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7E75AC1-1794-5E7F-F1C7-E3D46F9F3C6B}"/>
              </a:ext>
            </a:extLst>
          </p:cNvPr>
          <p:cNvSpPr txBox="1"/>
          <p:nvPr/>
        </p:nvSpPr>
        <p:spPr>
          <a:xfrm>
            <a:off x="-71437" y="23918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Forecasts: 2021-08-31 - 00 UTC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1966A53-077B-E857-FB56-6D8CABD214E0}"/>
              </a:ext>
            </a:extLst>
          </p:cNvPr>
          <p:cNvSpPr txBox="1"/>
          <p:nvPr/>
        </p:nvSpPr>
        <p:spPr>
          <a:xfrm>
            <a:off x="-71437" y="3702079"/>
            <a:ext cx="2124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Forecasts: 2021-08-29 - 00 UTC (t72,t+96)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5DD87AC-C1BC-2933-33E1-AC551ED331CE}"/>
              </a:ext>
            </a:extLst>
          </p:cNvPr>
          <p:cNvSpPr txBox="1"/>
          <p:nvPr/>
        </p:nvSpPr>
        <p:spPr>
          <a:xfrm>
            <a:off x="2124806" y="2389418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Forecasts: 2021-08-30 - 00 UTC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493878-E8E3-4B21-EDED-882FA025EE50}"/>
              </a:ext>
            </a:extLst>
          </p:cNvPr>
          <p:cNvSpPr txBox="1"/>
          <p:nvPr/>
        </p:nvSpPr>
        <p:spPr>
          <a:xfrm>
            <a:off x="2124806" y="3697157"/>
            <a:ext cx="2124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Forecasts: 2021-08-28 - 00 UTC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0" name="TextBox 262">
            <a:extLst>
              <a:ext uri="{FF2B5EF4-FFF2-40B4-BE49-F238E27FC236}">
                <a16:creationId xmlns:a16="http://schemas.microsoft.com/office/drawing/2014/main" id="{000021FB-3D9A-C671-5BD8-5FD3D4F57EAF}"/>
              </a:ext>
            </a:extLst>
          </p:cNvPr>
          <p:cNvSpPr txBox="1"/>
          <p:nvPr/>
        </p:nvSpPr>
        <p:spPr>
          <a:xfrm>
            <a:off x="1968457" y="534772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sp>
        <p:nvSpPr>
          <p:cNvPr id="101" name="TextBox 251">
            <a:extLst>
              <a:ext uri="{FF2B5EF4-FFF2-40B4-BE49-F238E27FC236}">
                <a16:creationId xmlns:a16="http://schemas.microsoft.com/office/drawing/2014/main" id="{1D9A1454-C5EC-EF96-9456-6EFA68D93F96}"/>
              </a:ext>
            </a:extLst>
          </p:cNvPr>
          <p:cNvSpPr txBox="1"/>
          <p:nvPr/>
        </p:nvSpPr>
        <p:spPr>
          <a:xfrm>
            <a:off x="-203709" y="2579465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2" name="TextBox 252">
            <a:extLst>
              <a:ext uri="{FF2B5EF4-FFF2-40B4-BE49-F238E27FC236}">
                <a16:creationId xmlns:a16="http://schemas.microsoft.com/office/drawing/2014/main" id="{CE3B5F6B-A16B-67FA-B1F3-40AF319AD7BD}"/>
              </a:ext>
            </a:extLst>
          </p:cNvPr>
          <p:cNvSpPr txBox="1"/>
          <p:nvPr/>
        </p:nvSpPr>
        <p:spPr>
          <a:xfrm>
            <a:off x="-203709" y="2972424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3" name="TextBox 253">
            <a:extLst>
              <a:ext uri="{FF2B5EF4-FFF2-40B4-BE49-F238E27FC236}">
                <a16:creationId xmlns:a16="http://schemas.microsoft.com/office/drawing/2014/main" id="{3FF0EAA4-2EF5-4F38-B6EC-35ED6BE230C8}"/>
              </a:ext>
            </a:extLst>
          </p:cNvPr>
          <p:cNvSpPr txBox="1"/>
          <p:nvPr/>
        </p:nvSpPr>
        <p:spPr>
          <a:xfrm>
            <a:off x="-203709" y="33050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4" name="TextBox 251">
            <a:extLst>
              <a:ext uri="{FF2B5EF4-FFF2-40B4-BE49-F238E27FC236}">
                <a16:creationId xmlns:a16="http://schemas.microsoft.com/office/drawing/2014/main" id="{9C0BF0B8-9ECF-FB3A-55AD-9010A6D0C88A}"/>
              </a:ext>
            </a:extLst>
          </p:cNvPr>
          <p:cNvSpPr txBox="1"/>
          <p:nvPr/>
        </p:nvSpPr>
        <p:spPr>
          <a:xfrm>
            <a:off x="-203709" y="388861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5" name="TextBox 252">
            <a:extLst>
              <a:ext uri="{FF2B5EF4-FFF2-40B4-BE49-F238E27FC236}">
                <a16:creationId xmlns:a16="http://schemas.microsoft.com/office/drawing/2014/main" id="{B4F89EAC-F5BE-5AB3-6D3A-51942411D6AC}"/>
              </a:ext>
            </a:extLst>
          </p:cNvPr>
          <p:cNvSpPr txBox="1"/>
          <p:nvPr/>
        </p:nvSpPr>
        <p:spPr>
          <a:xfrm>
            <a:off x="-203709" y="427628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6" name="TextBox 253">
            <a:extLst>
              <a:ext uri="{FF2B5EF4-FFF2-40B4-BE49-F238E27FC236}">
                <a16:creationId xmlns:a16="http://schemas.microsoft.com/office/drawing/2014/main" id="{4B314188-7F22-6C36-D5F3-C79B9823CCF9}"/>
              </a:ext>
            </a:extLst>
          </p:cNvPr>
          <p:cNvSpPr txBox="1"/>
          <p:nvPr/>
        </p:nvSpPr>
        <p:spPr>
          <a:xfrm>
            <a:off x="-203709" y="461158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07" name="TextBox 254">
            <a:extLst>
              <a:ext uri="{FF2B5EF4-FFF2-40B4-BE49-F238E27FC236}">
                <a16:creationId xmlns:a16="http://schemas.microsoft.com/office/drawing/2014/main" id="{445A7559-4D19-A6F6-DA0F-D756F483D299}"/>
              </a:ext>
            </a:extLst>
          </p:cNvPr>
          <p:cNvSpPr txBox="1"/>
          <p:nvPr/>
        </p:nvSpPr>
        <p:spPr>
          <a:xfrm>
            <a:off x="2224336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8" name="TextBox 255">
            <a:extLst>
              <a:ext uri="{FF2B5EF4-FFF2-40B4-BE49-F238E27FC236}">
                <a16:creationId xmlns:a16="http://schemas.microsoft.com/office/drawing/2014/main" id="{A4EE99A9-33C7-3773-9DEA-E39F625A5212}"/>
              </a:ext>
            </a:extLst>
          </p:cNvPr>
          <p:cNvSpPr txBox="1"/>
          <p:nvPr/>
        </p:nvSpPr>
        <p:spPr>
          <a:xfrm>
            <a:off x="277034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09" name="TextBox 256">
            <a:extLst>
              <a:ext uri="{FF2B5EF4-FFF2-40B4-BE49-F238E27FC236}">
                <a16:creationId xmlns:a16="http://schemas.microsoft.com/office/drawing/2014/main" id="{D8B522E8-1814-1FE6-CF46-055B320030EF}"/>
              </a:ext>
            </a:extLst>
          </p:cNvPr>
          <p:cNvSpPr txBox="1"/>
          <p:nvPr/>
        </p:nvSpPr>
        <p:spPr>
          <a:xfrm>
            <a:off x="3318950" y="491397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10" name="TextBox 262">
            <a:extLst>
              <a:ext uri="{FF2B5EF4-FFF2-40B4-BE49-F238E27FC236}">
                <a16:creationId xmlns:a16="http://schemas.microsoft.com/office/drawing/2014/main" id="{F0474377-B166-9FE7-F0CD-757289DF5B18}"/>
              </a:ext>
            </a:extLst>
          </p:cNvPr>
          <p:cNvSpPr txBox="1"/>
          <p:nvPr/>
        </p:nvSpPr>
        <p:spPr>
          <a:xfrm rot="18900000">
            <a:off x="106327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6.5</a:t>
            </a:r>
          </a:p>
        </p:txBody>
      </p:sp>
      <p:sp>
        <p:nvSpPr>
          <p:cNvPr id="111" name="TextBox 262">
            <a:extLst>
              <a:ext uri="{FF2B5EF4-FFF2-40B4-BE49-F238E27FC236}">
                <a16:creationId xmlns:a16="http://schemas.microsoft.com/office/drawing/2014/main" id="{2EC17A87-5F98-30A0-B0E4-2CF025030731}"/>
              </a:ext>
            </a:extLst>
          </p:cNvPr>
          <p:cNvSpPr txBox="1"/>
          <p:nvPr/>
        </p:nvSpPr>
        <p:spPr>
          <a:xfrm rot="18900000">
            <a:off x="124969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8.5</a:t>
            </a:r>
          </a:p>
        </p:txBody>
      </p:sp>
      <p:sp>
        <p:nvSpPr>
          <p:cNvPr id="112" name="TextBox 262">
            <a:extLst>
              <a:ext uri="{FF2B5EF4-FFF2-40B4-BE49-F238E27FC236}">
                <a16:creationId xmlns:a16="http://schemas.microsoft.com/office/drawing/2014/main" id="{B449B9DC-BC6D-3397-ECEA-E2B1A14A2A1D}"/>
              </a:ext>
            </a:extLst>
          </p:cNvPr>
          <p:cNvSpPr txBox="1"/>
          <p:nvPr/>
        </p:nvSpPr>
        <p:spPr>
          <a:xfrm rot="18900000">
            <a:off x="143610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10.5</a:t>
            </a:r>
          </a:p>
        </p:txBody>
      </p:sp>
      <p:sp>
        <p:nvSpPr>
          <p:cNvPr id="113" name="TextBox 228">
            <a:extLst>
              <a:ext uri="{FF2B5EF4-FFF2-40B4-BE49-F238E27FC236}">
                <a16:creationId xmlns:a16="http://schemas.microsoft.com/office/drawing/2014/main" id="{F931034A-7D6F-8EA8-77FA-38D23B11D246}"/>
              </a:ext>
            </a:extLst>
          </p:cNvPr>
          <p:cNvSpPr txBox="1"/>
          <p:nvPr/>
        </p:nvSpPr>
        <p:spPr>
          <a:xfrm rot="18900000">
            <a:off x="2554581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5.5</a:t>
            </a:r>
          </a:p>
        </p:txBody>
      </p:sp>
      <p:sp>
        <p:nvSpPr>
          <p:cNvPr id="114" name="TextBox 228">
            <a:extLst>
              <a:ext uri="{FF2B5EF4-FFF2-40B4-BE49-F238E27FC236}">
                <a16:creationId xmlns:a16="http://schemas.microsoft.com/office/drawing/2014/main" id="{4E92A261-3F68-2130-689A-A1282F999C88}"/>
              </a:ext>
            </a:extLst>
          </p:cNvPr>
          <p:cNvSpPr txBox="1"/>
          <p:nvPr/>
        </p:nvSpPr>
        <p:spPr>
          <a:xfrm rot="18900000">
            <a:off x="2740994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5" name="TextBox 228">
            <a:extLst>
              <a:ext uri="{FF2B5EF4-FFF2-40B4-BE49-F238E27FC236}">
                <a16:creationId xmlns:a16="http://schemas.microsoft.com/office/drawing/2014/main" id="{13B4ED1F-BA20-584D-160D-E72FD57F6E94}"/>
              </a:ext>
            </a:extLst>
          </p:cNvPr>
          <p:cNvSpPr txBox="1"/>
          <p:nvPr/>
        </p:nvSpPr>
        <p:spPr>
          <a:xfrm rot="18900000">
            <a:off x="292740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6" name="TextBox 228">
            <a:extLst>
              <a:ext uri="{FF2B5EF4-FFF2-40B4-BE49-F238E27FC236}">
                <a16:creationId xmlns:a16="http://schemas.microsoft.com/office/drawing/2014/main" id="{9E17B2EA-5075-2F32-48F1-B8F79DC14C38}"/>
              </a:ext>
            </a:extLst>
          </p:cNvPr>
          <p:cNvSpPr txBox="1"/>
          <p:nvPr/>
        </p:nvSpPr>
        <p:spPr>
          <a:xfrm rot="18900000">
            <a:off x="3113820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7" name="TextBox 228">
            <a:extLst>
              <a:ext uri="{FF2B5EF4-FFF2-40B4-BE49-F238E27FC236}">
                <a16:creationId xmlns:a16="http://schemas.microsoft.com/office/drawing/2014/main" id="{3C88EA91-CBB6-2923-84E8-958EAB03D695}"/>
              </a:ext>
            </a:extLst>
          </p:cNvPr>
          <p:cNvSpPr txBox="1"/>
          <p:nvPr/>
        </p:nvSpPr>
        <p:spPr>
          <a:xfrm rot="18900000">
            <a:off x="3300233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8" name="TextBox 228">
            <a:extLst>
              <a:ext uri="{FF2B5EF4-FFF2-40B4-BE49-F238E27FC236}">
                <a16:creationId xmlns:a16="http://schemas.microsoft.com/office/drawing/2014/main" id="{398D0DBF-C0BF-0EAB-70D2-6FAFBE8D8584}"/>
              </a:ext>
            </a:extLst>
          </p:cNvPr>
          <p:cNvSpPr txBox="1"/>
          <p:nvPr/>
        </p:nvSpPr>
        <p:spPr>
          <a:xfrm rot="18900000">
            <a:off x="3486646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19" name="TextBox 228">
            <a:extLst>
              <a:ext uri="{FF2B5EF4-FFF2-40B4-BE49-F238E27FC236}">
                <a16:creationId xmlns:a16="http://schemas.microsoft.com/office/drawing/2014/main" id="{BB947B23-D613-6274-5A1A-0612C9DDC7BA}"/>
              </a:ext>
            </a:extLst>
          </p:cNvPr>
          <p:cNvSpPr txBox="1"/>
          <p:nvPr/>
        </p:nvSpPr>
        <p:spPr>
          <a:xfrm rot="18900000">
            <a:off x="3673059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  <a:r>
              <a:rPr lang="en-GB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.5</a:t>
            </a:r>
          </a:p>
        </p:txBody>
      </p:sp>
      <p:sp>
        <p:nvSpPr>
          <p:cNvPr id="120" name="TextBox 228">
            <a:extLst>
              <a:ext uri="{FF2B5EF4-FFF2-40B4-BE49-F238E27FC236}">
                <a16:creationId xmlns:a16="http://schemas.microsoft.com/office/drawing/2014/main" id="{5B5E25C5-CF55-1AD6-2F46-56FF2C9AA072}"/>
              </a:ext>
            </a:extLst>
          </p:cNvPr>
          <p:cNvSpPr txBox="1"/>
          <p:nvPr/>
        </p:nvSpPr>
        <p:spPr>
          <a:xfrm rot="18900000">
            <a:off x="3859467" y="717566"/>
            <a:ext cx="363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9D57BAF-EDF7-DFF3-25C8-DBF5CA7C01E8}"/>
              </a:ext>
            </a:extLst>
          </p:cNvPr>
          <p:cNvSpPr/>
          <p:nvPr/>
        </p:nvSpPr>
        <p:spPr>
          <a:xfrm>
            <a:off x="557315" y="1657350"/>
            <a:ext cx="504000" cy="50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A0340DF-C636-D189-A28F-EA34AB5D27EE}"/>
              </a:ext>
            </a:extLst>
          </p:cNvPr>
          <p:cNvSpPr/>
          <p:nvPr/>
        </p:nvSpPr>
        <p:spPr>
          <a:xfrm>
            <a:off x="1413180" y="1573586"/>
            <a:ext cx="504681" cy="504000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FF"/>
              </a:solidFill>
            </a:endParaRPr>
          </a:p>
        </p:txBody>
      </p:sp>
      <p:sp>
        <p:nvSpPr>
          <p:cNvPr id="123" name="TextBox 262">
            <a:extLst>
              <a:ext uri="{FF2B5EF4-FFF2-40B4-BE49-F238E27FC236}">
                <a16:creationId xmlns:a16="http://schemas.microsoft.com/office/drawing/2014/main" id="{12F38479-AB54-6B30-2D3C-FF8C0302CC0C}"/>
              </a:ext>
            </a:extLst>
          </p:cNvPr>
          <p:cNvSpPr txBox="1"/>
          <p:nvPr/>
        </p:nvSpPr>
        <p:spPr>
          <a:xfrm>
            <a:off x="304757" y="1322392"/>
            <a:ext cx="1043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Small Convective System</a:t>
            </a:r>
          </a:p>
        </p:txBody>
      </p:sp>
      <p:sp>
        <p:nvSpPr>
          <p:cNvPr id="124" name="TextBox 262">
            <a:extLst>
              <a:ext uri="{FF2B5EF4-FFF2-40B4-BE49-F238E27FC236}">
                <a16:creationId xmlns:a16="http://schemas.microsoft.com/office/drawing/2014/main" id="{F814593F-D80C-3FAD-DC51-3489C5EF4A97}"/>
              </a:ext>
            </a:extLst>
          </p:cNvPr>
          <p:cNvSpPr txBox="1"/>
          <p:nvPr/>
        </p:nvSpPr>
        <p:spPr>
          <a:xfrm>
            <a:off x="1067453" y="1236817"/>
            <a:ext cx="1215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Large-scale </a:t>
            </a:r>
          </a:p>
          <a:p>
            <a:pPr algn="ctr"/>
            <a:r>
              <a:rPr lang="en-GB" sz="800" dirty="0">
                <a:solidFill>
                  <a:srgbClr val="0000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1403429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191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2025-06-10T15:32:15Z</dcterms:created>
  <dcterms:modified xsi:type="dcterms:W3CDTF">2025-06-10T16:16:41Z</dcterms:modified>
</cp:coreProperties>
</file>

<file path=docProps/thumbnail.jpeg>
</file>